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85F"/>
    <a:srgbClr val="2E8C40"/>
    <a:srgbClr val="616265"/>
    <a:srgbClr val="000000"/>
    <a:srgbClr val="0070C1"/>
    <a:srgbClr val="719500"/>
    <a:srgbClr val="007836"/>
    <a:srgbClr val="BE0F34"/>
    <a:srgbClr val="820150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7" autoAdjust="0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938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829A56-A6B6-A73E-31AF-B56E5D25CA47}"/>
              </a:ext>
            </a:extLst>
          </p:cNvPr>
          <p:cNvSpPr/>
          <p:nvPr userDrawn="1"/>
        </p:nvSpPr>
        <p:spPr>
          <a:xfrm rot="5400000">
            <a:off x="3191872" y="-2235707"/>
            <a:ext cx="8229601" cy="1270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9235F-2F4D-2C35-EECC-E9672D05A49A}"/>
              </a:ext>
            </a:extLst>
          </p:cNvPr>
          <p:cNvSpPr/>
          <p:nvPr userDrawn="1"/>
        </p:nvSpPr>
        <p:spPr>
          <a:xfrm rot="5400000">
            <a:off x="4165089" y="-2235706"/>
            <a:ext cx="8229601" cy="12701014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0499" y="2743200"/>
            <a:ext cx="9452346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8368" y="5669280"/>
            <a:ext cx="9434476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438" y="5983356"/>
            <a:ext cx="9433405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1569" y="4915645"/>
            <a:ext cx="9451275" cy="4381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July 7, 2023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02B8B6-62DC-E906-D78C-BE5EE5E56D7F}"/>
              </a:ext>
            </a:extLst>
          </p:cNvPr>
          <p:cNvSpPr/>
          <p:nvPr userDrawn="1"/>
        </p:nvSpPr>
        <p:spPr>
          <a:xfrm rot="5400000">
            <a:off x="-3255749" y="3243717"/>
            <a:ext cx="8229600" cy="1742163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306543-56D5-889C-4B16-81E346F10DFE}"/>
              </a:ext>
            </a:extLst>
          </p:cNvPr>
          <p:cNvGrpSpPr/>
          <p:nvPr userDrawn="1"/>
        </p:nvGrpSpPr>
        <p:grpSpPr>
          <a:xfrm>
            <a:off x="2547219" y="571756"/>
            <a:ext cx="4659793" cy="922277"/>
            <a:chOff x="4343494" y="1475290"/>
            <a:chExt cx="4659793" cy="9222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D21F8D-0BE0-E4A2-F58C-40715259C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343494" y="1621256"/>
              <a:ext cx="2172321" cy="63039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3DBFAB-DEC6-CC5F-07E6-E6F73CC9C9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46355" y="1475290"/>
              <a:ext cx="0" cy="9123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A picture containing text, graphics, skull, graphic design&#10;&#10;Description automatically generated">
              <a:extLst>
                <a:ext uri="{FF2B5EF4-FFF2-40B4-BE49-F238E27FC236}">
                  <a16:creationId xmlns:a16="http://schemas.microsoft.com/office/drawing/2014/main" id="{60C8C51A-2FE5-F060-5A2F-B004DE00E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10009" y="1478680"/>
              <a:ext cx="1993278" cy="91888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13" y="7530271"/>
            <a:ext cx="824484" cy="228600"/>
          </a:xfrm>
          <a:prstGeom prst="rect">
            <a:avLst/>
          </a:prstGeo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C3B2374-8D9E-3D59-4878-89F23B286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962" y="6244976"/>
            <a:ext cx="9434476" cy="274320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presenter’s company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1FA40-2E0F-180D-15E5-A4D424277BD5}"/>
              </a:ext>
            </a:extLst>
          </p:cNvPr>
          <p:cNvSpPr/>
          <p:nvPr userDrawn="1"/>
        </p:nvSpPr>
        <p:spPr>
          <a:xfrm rot="5400000">
            <a:off x="-2384671" y="4040689"/>
            <a:ext cx="8229601" cy="148220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0866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462" y="270933"/>
            <a:ext cx="818673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828154" y="-2"/>
            <a:ext cx="5588147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41037-4103-1276-C5AB-D12BD49C36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3731" y="639833"/>
            <a:ext cx="1974837" cy="5730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AA472-166C-2F97-1027-3B1736F0CE26}"/>
              </a:ext>
            </a:extLst>
          </p:cNvPr>
          <p:cNvCxnSpPr>
            <a:cxnSpLocks/>
          </p:cNvCxnSpPr>
          <p:nvPr userDrawn="1"/>
        </p:nvCxnSpPr>
        <p:spPr>
          <a:xfrm>
            <a:off x="3564795" y="520570"/>
            <a:ext cx="0" cy="8117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4AB64-202B-C0F2-4938-4D4B45F806EA}"/>
              </a:ext>
            </a:extLst>
          </p:cNvPr>
          <p:cNvSpPr/>
          <p:nvPr userDrawn="1"/>
        </p:nvSpPr>
        <p:spPr>
          <a:xfrm rot="5400000">
            <a:off x="-3739316" y="3724325"/>
            <a:ext cx="8229600" cy="780949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2ED74-388C-2B51-05CD-2183BACC5624}"/>
              </a:ext>
            </a:extLst>
          </p:cNvPr>
          <p:cNvSpPr/>
          <p:nvPr userDrawn="1"/>
        </p:nvSpPr>
        <p:spPr>
          <a:xfrm>
            <a:off x="6400800" y="-2"/>
            <a:ext cx="8229600" cy="822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9F17B-BC89-30AF-E94D-2E69C2B183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22762" y="520570"/>
            <a:ext cx="1703979" cy="811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7694C-DB58-5618-3137-C157D55D40D1}"/>
              </a:ext>
            </a:extLst>
          </p:cNvPr>
          <p:cNvSpPr/>
          <p:nvPr userDrawn="1"/>
        </p:nvSpPr>
        <p:spPr>
          <a:xfrm rot="5400000">
            <a:off x="-3189634" y="4074044"/>
            <a:ext cx="8229601" cy="81512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CF7D2B-F42D-BC2B-97BF-B395001C5ADA}"/>
              </a:ext>
            </a:extLst>
          </p:cNvPr>
          <p:cNvSpPr/>
          <p:nvPr userDrawn="1"/>
        </p:nvSpPr>
        <p:spPr>
          <a:xfrm rot="5400000">
            <a:off x="-3352987" y="4048460"/>
            <a:ext cx="8229601" cy="13267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D3FE6-6784-46FB-65F8-08363FC63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9E5F1-8236-3EF4-60DA-BDE8CB24F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F1C3D-C4E4-55F5-6327-268947331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FFE130-842E-ADDB-6A57-6B0B5A3F0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95BF64-90CD-47E1-A634-5D0698A8D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5AEC7-AFCB-493D-8E77-9BA1548B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D3E3-131C-4389-8FE3-D7ADC493B9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A9F6-22A5-46A3-A672-8568DC09FCC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888" y="270933"/>
            <a:ext cx="8215312" cy="131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D9E85D-F070-459D-9F88-04FB89CF3C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FADDC-5377-4E9C-9228-48D910E62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15D4CA-F56B-4B4B-8130-FFD8633F6C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0B6867-E6CD-4E2B-870E-C0985F8720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AA4DD-644C-457B-B7BF-3849348DD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42366-D4D3-4052-BD81-F0D50208F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8AC1F-B255-4A70-99B6-ACCFF522D7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8DDEE-FF26-4BE7-A075-3151BA002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45736-DBF3-4B6D-B0EF-D4D42B46E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191B07-B02A-47CA-BB95-2F96DEB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AD260C-A997-4E15-B99F-7B967E97D5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FA55F1-E952-4B1C-B580-E2879A60C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9375A-8B0E-4937-B462-0FF9B45E1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66E83F-6605-4172-AF0C-6D30EA58A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E3DD98-CDC5-44B2-A598-43D937068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3E7AFE-40B8-42AC-9093-6B4B1BA62A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38185-F3D7-4CE7-8C18-A27832A8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DA2657-D28A-4A58-BA63-62E37E798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2C044-5BCD-4AA7-9C80-2B613D3C86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14081-CE7A-4B64-AAE8-D8DC3717D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13CC3A-E0FA-44B8-913F-EB0FCAD560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26D02-2085-4045-A57D-D18A62CFC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49458F-C9AD-450A-A5B5-D5CE37C9EA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D4171FB-0606-4F1D-B9AB-22F1AB7D73F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C69633-8225-4B35-8EEF-A628D5715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2D78-E227-455A-86C3-1169198B24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4DAF81-4C41-4F44-B099-E893A77819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5F4CE7-7071-440C-BAEB-B0032A6FEC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5010F5-C1FB-4FDD-B302-E211DBF2EE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07828D-9B85-4219-A6F9-7C0BA7BBDF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C1C73F-1812-4DEE-A390-FE5DD02A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340D2B-EF72-42F0-B737-C47F1413B6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46517D-4298-4BBC-ACAB-0E385A8DC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48B70-2C1D-4D82-92C4-F4A5E4992D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A9635-037C-4C23-A40F-6F1E1F1E4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3A8590-BAF4-4C5D-BB33-306B2996B3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00DC40-E1E9-419D-AD8E-C677CE964B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20ACB0-3A01-4696-9B74-083B19D6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330</TotalTime>
  <Words>15</Words>
  <Application>Microsoft Office PowerPoint</Application>
  <PresentationFormat>Custom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PNNL_Option_4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3</cp:revision>
  <dcterms:created xsi:type="dcterms:W3CDTF">2023-06-30T02:32:37Z</dcterms:created>
  <dcterms:modified xsi:type="dcterms:W3CDTF">2023-07-07T22:52:27Z</dcterms:modified>
</cp:coreProperties>
</file>