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</p:sldMasterIdLst>
  <p:notesMasterIdLst>
    <p:notesMasterId r:id="rId4"/>
  </p:notesMasterIdLst>
  <p:sldIdLst>
    <p:sldId id="256" r:id="rId3"/>
  </p:sldIdLst>
  <p:sldSz cx="43891200" cy="43891200"/>
  <p:notesSz cx="6858000" cy="9144000"/>
  <p:defaultTextStyle>
    <a:defPPr>
      <a:defRPr lang="en-US"/>
    </a:defPPr>
    <a:lvl1pPr marL="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1pPr>
    <a:lvl2pPr marL="2106778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2pPr>
    <a:lvl3pPr marL="4213556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3pPr>
    <a:lvl4pPr marL="6320332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4pPr>
    <a:lvl5pPr marL="842711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5pPr>
    <a:lvl6pPr marL="10533888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6pPr>
    <a:lvl7pPr marL="12640666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7pPr>
    <a:lvl8pPr marL="14747444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8pPr>
    <a:lvl9pPr marL="1685422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173"/>
    <a:srgbClr val="00BD70"/>
    <a:srgbClr val="3E854B"/>
    <a:srgbClr val="141414"/>
    <a:srgbClr val="8ABEDC"/>
    <a:srgbClr val="0070C1"/>
    <a:srgbClr val="FFC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33DBE-2501-4BBD-BCDF-D4F2A7B10412}" v="4" dt="2022-09-13T23:04:41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9" autoAdjust="0"/>
    <p:restoredTop sz="96229" autoAdjust="0"/>
  </p:normalViewPr>
  <p:slideViewPr>
    <p:cSldViewPr snapToGrid="0" snapToObjects="1">
      <p:cViewPr varScale="1">
        <p:scale>
          <a:sx n="17" d="100"/>
          <a:sy n="17" d="100"/>
        </p:scale>
        <p:origin x="2868" y="72"/>
      </p:cViewPr>
      <p:guideLst>
        <p:guide orient="horz" pos="13824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732" y="-75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sem, Michael" userId="18cfbbd4-81d7-4562-9e70-02bf305d2ef5" providerId="ADAL" clId="{D0E33DBE-2501-4BBD-BCDF-D4F2A7B10412}"/>
    <pc:docChg chg="undo custSel modSld modMainMaster">
      <pc:chgData name="Wasem, Michael" userId="18cfbbd4-81d7-4562-9e70-02bf305d2ef5" providerId="ADAL" clId="{D0E33DBE-2501-4BBD-BCDF-D4F2A7B10412}" dt="2022-09-13T23:04:06.788" v="120" actId="14100"/>
      <pc:docMkLst>
        <pc:docMk/>
      </pc:docMkLst>
      <pc:sldChg chg="addSp delSp modSp mod">
        <pc:chgData name="Wasem, Michael" userId="18cfbbd4-81d7-4562-9e70-02bf305d2ef5" providerId="ADAL" clId="{D0E33DBE-2501-4BBD-BCDF-D4F2A7B10412}" dt="2022-09-13T23:04:06.788" v="120" actId="14100"/>
        <pc:sldMkLst>
          <pc:docMk/>
          <pc:sldMk cId="1990134050" sldId="256"/>
        </pc:sldMkLst>
        <pc:spChg chg="add del mod">
          <ac:chgData name="Wasem, Michael" userId="18cfbbd4-81d7-4562-9e70-02bf305d2ef5" providerId="ADAL" clId="{D0E33DBE-2501-4BBD-BCDF-D4F2A7B10412}" dt="2022-09-13T22:46:47.171" v="4" actId="478"/>
          <ac:spMkLst>
            <pc:docMk/>
            <pc:sldMk cId="1990134050" sldId="256"/>
            <ac:spMk id="2" creationId="{338B68AB-5346-4767-8644-F59A34B4B316}"/>
          </ac:spMkLst>
        </pc:spChg>
        <pc:spChg chg="del mod">
          <ac:chgData name="Wasem, Michael" userId="18cfbbd4-81d7-4562-9e70-02bf305d2ef5" providerId="ADAL" clId="{D0E33DBE-2501-4BBD-BCDF-D4F2A7B10412}" dt="2022-09-13T22:58:20.584" v="64" actId="478"/>
          <ac:spMkLst>
            <pc:docMk/>
            <pc:sldMk cId="1990134050" sldId="256"/>
            <ac:spMk id="3" creationId="{3664CE43-4F39-4A1C-89B0-9CD439D9D94C}"/>
          </ac:spMkLst>
        </pc:spChg>
        <pc:spChg chg="mod">
          <ac:chgData name="Wasem, Michael" userId="18cfbbd4-81d7-4562-9e70-02bf305d2ef5" providerId="ADAL" clId="{D0E33DBE-2501-4BBD-BCDF-D4F2A7B10412}" dt="2022-09-13T22:51:58.456" v="27" actId="20577"/>
          <ac:spMkLst>
            <pc:docMk/>
            <pc:sldMk cId="1990134050" sldId="256"/>
            <ac:spMk id="7" creationId="{2806BC78-7C36-4C42-A1E3-2DE2759D029E}"/>
          </ac:spMkLst>
        </pc:spChg>
        <pc:spChg chg="mod">
          <ac:chgData name="Wasem, Michael" userId="18cfbbd4-81d7-4562-9e70-02bf305d2ef5" providerId="ADAL" clId="{D0E33DBE-2501-4BBD-BCDF-D4F2A7B10412}" dt="2022-09-13T22:52:44.082" v="32" actId="14100"/>
          <ac:spMkLst>
            <pc:docMk/>
            <pc:sldMk cId="1990134050" sldId="256"/>
            <ac:spMk id="10" creationId="{23B51073-09D6-B042-9991-0525EE0CF4AB}"/>
          </ac:spMkLst>
        </pc:spChg>
        <pc:spChg chg="del mod">
          <ac:chgData name="Wasem, Michael" userId="18cfbbd4-81d7-4562-9e70-02bf305d2ef5" providerId="ADAL" clId="{D0E33DBE-2501-4BBD-BCDF-D4F2A7B10412}" dt="2022-09-13T22:58:20.584" v="64" actId="478"/>
          <ac:spMkLst>
            <pc:docMk/>
            <pc:sldMk cId="1990134050" sldId="256"/>
            <ac:spMk id="21" creationId="{52636732-06DD-6148-8524-528F83EA52AD}"/>
          </ac:spMkLst>
        </pc:spChg>
        <pc:spChg chg="mod">
          <ac:chgData name="Wasem, Michael" userId="18cfbbd4-81d7-4562-9e70-02bf305d2ef5" providerId="ADAL" clId="{D0E33DBE-2501-4BBD-BCDF-D4F2A7B10412}" dt="2022-09-13T22:53:09.379" v="39" actId="14100"/>
          <ac:spMkLst>
            <pc:docMk/>
            <pc:sldMk cId="1990134050" sldId="256"/>
            <ac:spMk id="31" creationId="{52D91D43-8A4D-4389-B069-E6B4C9421B17}"/>
          </ac:spMkLst>
        </pc:spChg>
        <pc:spChg chg="del mod">
          <ac:chgData name="Wasem, Michael" userId="18cfbbd4-81d7-4562-9e70-02bf305d2ef5" providerId="ADAL" clId="{D0E33DBE-2501-4BBD-BCDF-D4F2A7B10412}" dt="2022-09-13T22:58:20.584" v="64" actId="478"/>
          <ac:spMkLst>
            <pc:docMk/>
            <pc:sldMk cId="1990134050" sldId="256"/>
            <ac:spMk id="32" creationId="{65FBA29E-30BB-4514-8182-0DD5A1ADF425}"/>
          </ac:spMkLst>
        </pc:spChg>
        <pc:spChg chg="add mod">
          <ac:chgData name="Wasem, Michael" userId="18cfbbd4-81d7-4562-9e70-02bf305d2ef5" providerId="ADAL" clId="{D0E33DBE-2501-4BBD-BCDF-D4F2A7B10412}" dt="2022-09-13T22:57:19.723" v="61"/>
          <ac:spMkLst>
            <pc:docMk/>
            <pc:sldMk cId="1990134050" sldId="256"/>
            <ac:spMk id="34" creationId="{98B84660-6898-46FD-86D6-F3AC06ABA6D1}"/>
          </ac:spMkLst>
        </pc:spChg>
        <pc:spChg chg="add mod">
          <ac:chgData name="Wasem, Michael" userId="18cfbbd4-81d7-4562-9e70-02bf305d2ef5" providerId="ADAL" clId="{D0E33DBE-2501-4BBD-BCDF-D4F2A7B10412}" dt="2022-09-13T22:57:19.723" v="61"/>
          <ac:spMkLst>
            <pc:docMk/>
            <pc:sldMk cId="1990134050" sldId="256"/>
            <ac:spMk id="35" creationId="{BD2BC6FB-23FC-48CB-A395-F1846BB4B8E8}"/>
          </ac:spMkLst>
        </pc:spChg>
        <pc:spChg chg="add mod">
          <ac:chgData name="Wasem, Michael" userId="18cfbbd4-81d7-4562-9e70-02bf305d2ef5" providerId="ADAL" clId="{D0E33DBE-2501-4BBD-BCDF-D4F2A7B10412}" dt="2022-09-13T22:57:32.038" v="62" actId="207"/>
          <ac:spMkLst>
            <pc:docMk/>
            <pc:sldMk cId="1990134050" sldId="256"/>
            <ac:spMk id="36" creationId="{1732E34A-727C-4462-B76C-5E80D4467B26}"/>
          </ac:spMkLst>
        </pc:spChg>
        <pc:spChg chg="add mod">
          <ac:chgData name="Wasem, Michael" userId="18cfbbd4-81d7-4562-9e70-02bf305d2ef5" providerId="ADAL" clId="{D0E33DBE-2501-4BBD-BCDF-D4F2A7B10412}" dt="2022-09-13T22:57:37.499" v="63" actId="207"/>
          <ac:spMkLst>
            <pc:docMk/>
            <pc:sldMk cId="1990134050" sldId="256"/>
            <ac:spMk id="38" creationId="{5E5CD159-E348-4A5B-A786-8CB334231053}"/>
          </ac:spMkLst>
        </pc:spChg>
        <pc:spChg chg="mod">
          <ac:chgData name="Wasem, Michael" userId="18cfbbd4-81d7-4562-9e70-02bf305d2ef5" providerId="ADAL" clId="{D0E33DBE-2501-4BBD-BCDF-D4F2A7B10412}" dt="2022-09-13T22:52:19.476" v="29"/>
          <ac:spMkLst>
            <pc:docMk/>
            <pc:sldMk cId="1990134050" sldId="256"/>
            <ac:spMk id="39" creationId="{4989A1AF-7D44-4D41-A06C-81F6F6C8D9C4}"/>
          </ac:spMkLst>
        </pc:spChg>
        <pc:spChg chg="del mod">
          <ac:chgData name="Wasem, Michael" userId="18cfbbd4-81d7-4562-9e70-02bf305d2ef5" providerId="ADAL" clId="{D0E33DBE-2501-4BBD-BCDF-D4F2A7B10412}" dt="2022-09-13T22:58:20.584" v="64" actId="478"/>
          <ac:spMkLst>
            <pc:docMk/>
            <pc:sldMk cId="1990134050" sldId="256"/>
            <ac:spMk id="42" creationId="{BED74907-F196-477F-A721-52C3CFC605BC}"/>
          </ac:spMkLst>
        </pc:spChg>
        <pc:spChg chg="mod">
          <ac:chgData name="Wasem, Michael" userId="18cfbbd4-81d7-4562-9e70-02bf305d2ef5" providerId="ADAL" clId="{D0E33DBE-2501-4BBD-BCDF-D4F2A7B10412}" dt="2022-09-13T23:02:56.211" v="114" actId="14100"/>
          <ac:spMkLst>
            <pc:docMk/>
            <pc:sldMk cId="1990134050" sldId="256"/>
            <ac:spMk id="45" creationId="{23B51073-09D6-B042-9991-0525EE0CF4AB}"/>
          </ac:spMkLst>
        </pc:spChg>
        <pc:spChg chg="mod">
          <ac:chgData name="Wasem, Michael" userId="18cfbbd4-81d7-4562-9e70-02bf305d2ef5" providerId="ADAL" clId="{D0E33DBE-2501-4BBD-BCDF-D4F2A7B10412}" dt="2022-09-13T23:03:55.925" v="119" actId="14100"/>
          <ac:spMkLst>
            <pc:docMk/>
            <pc:sldMk cId="1990134050" sldId="256"/>
            <ac:spMk id="52" creationId="{D11736EC-EBB0-4EC0-9D3C-915174616CD8}"/>
          </ac:spMkLst>
        </pc:spChg>
        <pc:spChg chg="del mod">
          <ac:chgData name="Wasem, Michael" userId="18cfbbd4-81d7-4562-9e70-02bf305d2ef5" providerId="ADAL" clId="{D0E33DBE-2501-4BBD-BCDF-D4F2A7B10412}" dt="2022-09-13T22:58:20.584" v="64" actId="478"/>
          <ac:spMkLst>
            <pc:docMk/>
            <pc:sldMk cId="1990134050" sldId="256"/>
            <ac:spMk id="57" creationId="{5D3BBACB-468B-4D4F-A29D-4882D1495389}"/>
          </ac:spMkLst>
        </pc:spChg>
        <pc:spChg chg="mod">
          <ac:chgData name="Wasem, Michael" userId="18cfbbd4-81d7-4562-9e70-02bf305d2ef5" providerId="ADAL" clId="{D0E33DBE-2501-4BBD-BCDF-D4F2A7B10412}" dt="2022-09-13T23:04:06.788" v="120" actId="14100"/>
          <ac:spMkLst>
            <pc:docMk/>
            <pc:sldMk cId="1990134050" sldId="256"/>
            <ac:spMk id="63" creationId="{CD8958D6-9FF7-48FF-B377-2371A7FEF0D0}"/>
          </ac:spMkLst>
        </pc:spChg>
        <pc:spChg chg="mod">
          <ac:chgData name="Wasem, Michael" userId="18cfbbd4-81d7-4562-9e70-02bf305d2ef5" providerId="ADAL" clId="{D0E33DBE-2501-4BBD-BCDF-D4F2A7B10412}" dt="2022-09-13T23:03:43.161" v="118" actId="1076"/>
          <ac:spMkLst>
            <pc:docMk/>
            <pc:sldMk cId="1990134050" sldId="256"/>
            <ac:spMk id="64" creationId="{46525E14-D398-484C-B409-ADC08DE5D458}"/>
          </ac:spMkLst>
        </pc:spChg>
        <pc:graphicFrameChg chg="mod">
          <ac:chgData name="Wasem, Michael" userId="18cfbbd4-81d7-4562-9e70-02bf305d2ef5" providerId="ADAL" clId="{D0E33DBE-2501-4BBD-BCDF-D4F2A7B10412}" dt="2022-09-13T22:52:53.054" v="37" actId="1036"/>
          <ac:graphicFrameMkLst>
            <pc:docMk/>
            <pc:sldMk cId="1990134050" sldId="256"/>
            <ac:graphicFrameMk id="27" creationId="{3290154B-1E7D-4D6B-A685-8B57A8B19C3B}"/>
          </ac:graphicFrameMkLst>
        </pc:graphicFrameChg>
        <pc:graphicFrameChg chg="mod">
          <ac:chgData name="Wasem, Michael" userId="18cfbbd4-81d7-4562-9e70-02bf305d2ef5" providerId="ADAL" clId="{D0E33DBE-2501-4BBD-BCDF-D4F2A7B10412}" dt="2022-09-13T22:59:05.036" v="93" actId="14100"/>
          <ac:graphicFrameMkLst>
            <pc:docMk/>
            <pc:sldMk cId="1990134050" sldId="256"/>
            <ac:graphicFrameMk id="62" creationId="{5BF2FD1C-0087-47B8-911B-43DECFF9BC37}"/>
          </ac:graphicFrameMkLst>
        </pc:graphicFrameChg>
        <pc:picChg chg="mod">
          <ac:chgData name="Wasem, Michael" userId="18cfbbd4-81d7-4562-9e70-02bf305d2ef5" providerId="ADAL" clId="{D0E33DBE-2501-4BBD-BCDF-D4F2A7B10412}" dt="2022-09-13T22:51:43.706" v="18" actId="1076"/>
          <ac:picMkLst>
            <pc:docMk/>
            <pc:sldMk cId="1990134050" sldId="256"/>
            <ac:picMk id="28" creationId="{0D9223F6-988B-4FC1-9C18-3307AC2776F6}"/>
          </ac:picMkLst>
        </pc:picChg>
        <pc:picChg chg="del mod">
          <ac:chgData name="Wasem, Michael" userId="18cfbbd4-81d7-4562-9e70-02bf305d2ef5" providerId="ADAL" clId="{D0E33DBE-2501-4BBD-BCDF-D4F2A7B10412}" dt="2022-09-13T22:58:20.584" v="64" actId="478"/>
          <ac:picMkLst>
            <pc:docMk/>
            <pc:sldMk cId="1990134050" sldId="256"/>
            <ac:picMk id="29" creationId="{89090E5C-4715-4379-9BA9-92A3315B8FB7}"/>
          </ac:picMkLst>
        </pc:picChg>
        <pc:picChg chg="mod">
          <ac:chgData name="Wasem, Michael" userId="18cfbbd4-81d7-4562-9e70-02bf305d2ef5" providerId="ADAL" clId="{D0E33DBE-2501-4BBD-BCDF-D4F2A7B10412}" dt="2022-09-13T22:54:10.013" v="44" actId="1076"/>
          <ac:picMkLst>
            <pc:docMk/>
            <pc:sldMk cId="1990134050" sldId="256"/>
            <ac:picMk id="37" creationId="{567ADE77-031F-4B7A-88AB-DF3640C7F95A}"/>
          </ac:picMkLst>
        </pc:picChg>
      </pc:sldChg>
      <pc:sldMasterChg chg="modSldLayout">
        <pc:chgData name="Wasem, Michael" userId="18cfbbd4-81d7-4562-9e70-02bf305d2ef5" providerId="ADAL" clId="{D0E33DBE-2501-4BBD-BCDF-D4F2A7B10412}" dt="2022-09-13T22:47:14.385" v="7" actId="208"/>
        <pc:sldMasterMkLst>
          <pc:docMk/>
          <pc:sldMasterMk cId="3797022670" sldId="2147483672"/>
        </pc:sldMasterMkLst>
        <pc:sldLayoutChg chg="addSp modSp mod">
          <pc:chgData name="Wasem, Michael" userId="18cfbbd4-81d7-4562-9e70-02bf305d2ef5" providerId="ADAL" clId="{D0E33DBE-2501-4BBD-BCDF-D4F2A7B10412}" dt="2022-09-13T22:47:14.385" v="7" actId="208"/>
          <pc:sldLayoutMkLst>
            <pc:docMk/>
            <pc:sldMasterMk cId="3797022670" sldId="2147483672"/>
            <pc:sldLayoutMk cId="425641374" sldId="2147483673"/>
          </pc:sldLayoutMkLst>
          <pc:spChg chg="add mod">
            <ac:chgData name="Wasem, Michael" userId="18cfbbd4-81d7-4562-9e70-02bf305d2ef5" providerId="ADAL" clId="{D0E33DBE-2501-4BBD-BCDF-D4F2A7B10412}" dt="2022-09-13T22:47:14.385" v="7" actId="208"/>
            <ac:spMkLst>
              <pc:docMk/>
              <pc:sldMasterMk cId="3797022670" sldId="2147483672"/>
              <pc:sldLayoutMk cId="425641374" sldId="2147483673"/>
              <ac:spMk id="2" creationId="{45545767-39A6-41F5-ADF0-F74D610C55D0}"/>
            </ac:spMkLst>
          </pc:spChg>
          <pc:spChg chg="add mod">
            <ac:chgData name="Wasem, Michael" userId="18cfbbd4-81d7-4562-9e70-02bf305d2ef5" providerId="ADAL" clId="{D0E33DBE-2501-4BBD-BCDF-D4F2A7B10412}" dt="2022-09-13T22:47:14.385" v="7" actId="208"/>
            <ac:spMkLst>
              <pc:docMk/>
              <pc:sldMasterMk cId="3797022670" sldId="2147483672"/>
              <pc:sldLayoutMk cId="425641374" sldId="2147483673"/>
              <ac:spMk id="3" creationId="{6E9C7062-4530-40B6-AAE4-7D1D8741DEC7}"/>
            </ac:spMkLst>
          </pc:spChg>
          <pc:spChg chg="add mod">
            <ac:chgData name="Wasem, Michael" userId="18cfbbd4-81d7-4562-9e70-02bf305d2ef5" providerId="ADAL" clId="{D0E33DBE-2501-4BBD-BCDF-D4F2A7B10412}" dt="2022-09-13T22:46:55.496" v="5"/>
            <ac:spMkLst>
              <pc:docMk/>
              <pc:sldMasterMk cId="3797022670" sldId="2147483672"/>
              <pc:sldLayoutMk cId="425641374" sldId="2147483673"/>
              <ac:spMk id="4" creationId="{E1BA2935-3205-40DF-826A-7ABF91112AA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94173"/>
            </a:solidFill>
            <a:ln>
              <a:solidFill>
                <a:srgbClr val="194173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5-4B26-8EBC-399D693287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D7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95-4B26-8EBC-399D693287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95-4B26-8EBC-399D69328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970600"/>
        <c:axId val="-2123967576"/>
      </c:barChart>
      <c:catAx>
        <c:axId val="-2123970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3967576"/>
        <c:crosses val="autoZero"/>
        <c:auto val="1"/>
        <c:lblAlgn val="ctr"/>
        <c:lblOffset val="100"/>
        <c:noMultiLvlLbl val="0"/>
      </c:catAx>
      <c:valAx>
        <c:axId val="-2123967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970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94173"/>
            </a:solidFill>
            <a:ln>
              <a:solidFill>
                <a:srgbClr val="194173"/>
              </a:solidFill>
            </a:ln>
          </c:spPr>
          <c:dPt>
            <c:idx val="0"/>
            <c:bubble3D val="0"/>
            <c:spPr>
              <a:solidFill>
                <a:srgbClr val="8ABEDC"/>
              </a:solidFill>
              <a:ln>
                <a:solidFill>
                  <a:srgbClr val="19417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2B0-40D1-B502-400025E47280}"/>
              </c:ext>
            </c:extLst>
          </c:dPt>
          <c:dPt>
            <c:idx val="1"/>
            <c:bubble3D val="0"/>
            <c:spPr>
              <a:solidFill>
                <a:srgbClr val="0070C1"/>
              </a:solidFill>
              <a:ln>
                <a:solidFill>
                  <a:srgbClr val="19417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52B0-40D1-B502-400025E47280}"/>
              </c:ext>
            </c:extLst>
          </c:dPt>
          <c:dPt>
            <c:idx val="2"/>
            <c:bubble3D val="0"/>
            <c:spPr>
              <a:solidFill>
                <a:srgbClr val="E7E6E6">
                  <a:lumMod val="75000"/>
                </a:srgbClr>
              </a:solidFill>
              <a:ln>
                <a:solidFill>
                  <a:srgbClr val="19417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2B0-40D1-B502-400025E47280}"/>
              </c:ext>
            </c:extLst>
          </c:dPt>
          <c:dPt>
            <c:idx val="3"/>
            <c:bubble3D val="0"/>
            <c:spPr>
              <a:solidFill>
                <a:srgbClr val="E7E6E6">
                  <a:lumMod val="25000"/>
                </a:srgbClr>
              </a:solidFill>
              <a:ln>
                <a:solidFill>
                  <a:srgbClr val="19417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52B0-40D1-B502-400025E4728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0-40D1-B502-400025E472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D70"/>
            </a:solidFill>
            <a:ln>
              <a:solidFill>
                <a:srgbClr val="00BD70"/>
              </a:solidFill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B0-40D1-B502-400025E472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B0-40D1-B502-400025E47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970600"/>
        <c:axId val="-2123967576"/>
      </c:areaChart>
      <c:catAx>
        <c:axId val="-21239706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23967576"/>
        <c:crosses val="autoZero"/>
        <c:auto val="1"/>
        <c:lblAlgn val="ctr"/>
        <c:lblOffset val="100"/>
        <c:noMultiLvlLbl val="0"/>
      </c:catAx>
      <c:valAx>
        <c:axId val="-2123967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970600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49011-9797-244C-B112-61DB956B132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5F823-4BC6-3E4B-B86B-49E111A40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1pPr>
    <a:lvl2pPr marL="2106778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2pPr>
    <a:lvl3pPr marL="4213556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3pPr>
    <a:lvl4pPr marL="6320332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4pPr>
    <a:lvl5pPr marL="842711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5pPr>
    <a:lvl6pPr marL="10533888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6pPr>
    <a:lvl7pPr marL="12640666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7pPr>
    <a:lvl8pPr marL="14747444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8pPr>
    <a:lvl9pPr marL="1685422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sr.science.energy.gov/wp-content/uploads/PowerPoint_Recording_Instructions_and_Tips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06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Want to record video to go with your poster? </a:t>
            </a:r>
            <a:r>
              <a:rPr lang="en-US" dirty="0">
                <a:hlinkClick r:id="rId3"/>
              </a:rPr>
              <a:t>See how here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23-4BC6-3E4B-B86B-49E111A40B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9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545767-39A6-41F5-ADF0-F74D610C55D0}"/>
              </a:ext>
            </a:extLst>
          </p:cNvPr>
          <p:cNvSpPr/>
          <p:nvPr userDrawn="1"/>
        </p:nvSpPr>
        <p:spPr>
          <a:xfrm>
            <a:off x="21717000" y="7315200"/>
            <a:ext cx="228600" cy="29260800"/>
          </a:xfrm>
          <a:prstGeom prst="rect">
            <a:avLst/>
          </a:prstGeom>
          <a:solidFill>
            <a:srgbClr val="00BD70"/>
          </a:solidFill>
          <a:ln>
            <a:solidFill>
              <a:srgbClr val="00B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C7062-4530-40B6-AAE4-7D1D8741DEC7}"/>
              </a:ext>
            </a:extLst>
          </p:cNvPr>
          <p:cNvSpPr/>
          <p:nvPr userDrawn="1"/>
        </p:nvSpPr>
        <p:spPr>
          <a:xfrm>
            <a:off x="1347779" y="22656922"/>
            <a:ext cx="41194618" cy="228600"/>
          </a:xfrm>
          <a:prstGeom prst="rect">
            <a:avLst/>
          </a:prstGeom>
          <a:solidFill>
            <a:srgbClr val="00BD70"/>
          </a:solidFill>
          <a:ln>
            <a:solidFill>
              <a:srgbClr val="00B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BA2935-3205-40DF-826A-7ABF91112AA0}"/>
              </a:ext>
            </a:extLst>
          </p:cNvPr>
          <p:cNvSpPr/>
          <p:nvPr userDrawn="1"/>
        </p:nvSpPr>
        <p:spPr>
          <a:xfrm>
            <a:off x="1349886" y="37245169"/>
            <a:ext cx="40896335" cy="137160"/>
          </a:xfrm>
          <a:prstGeom prst="rect">
            <a:avLst/>
          </a:prstGeom>
          <a:solidFill>
            <a:srgbClr val="404040">
              <a:alpha val="25000"/>
            </a:srgb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892B-8631-4FF1-A8C9-F4976DA81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925763"/>
            <a:ext cx="14157325" cy="10240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2D864-54DE-43DE-8A5F-5DA25A97A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659475" y="6319838"/>
            <a:ext cx="22220238" cy="311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F4587-4E83-49EE-AA31-D53E1D101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13166725"/>
            <a:ext cx="14157325" cy="24395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2C0B3-927A-4903-A962-E6F7EA15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82DA3-1C2F-4E0F-B3F2-172C76BD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3C915-0950-4F8C-ABD9-FB68203A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4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3F97-62D5-42C9-A309-2AF84E85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20698-8CDB-483D-9EAA-EBA405749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D7746-D714-4235-AC0D-FCB22127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C540-BB7E-4C1F-88EF-0299AE14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A28A0-58D2-4469-AD07-DC1187F9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1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9E68E9-2764-44A1-BB82-0B7720A49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1410275" y="2336800"/>
            <a:ext cx="9463088" cy="37195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2904F-5695-4402-828F-0C8A26C2D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838" y="2336800"/>
            <a:ext cx="28240037" cy="37195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BDF5E-9B19-4194-BE84-C737193D4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19200-9F39-4B23-BA4F-BB5B7952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C5C26-D38D-4959-87DC-18F8F7FE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2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D73C-E89E-46F0-A8E6-FF39F2E48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7183438"/>
            <a:ext cx="32918400" cy="15279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5BEB7-A153-4ABB-A45B-2FA96D4C0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23053675"/>
            <a:ext cx="32918400" cy="105965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AE677-A9CC-42D0-8E74-FA85D61D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3D1D4-4439-49CD-B20F-845119CB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8E6C6-FF55-4CCD-8DBA-F1C2B370A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4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29064-6CA2-494C-9237-2F223462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A09F-0953-4DEB-8F01-C41CDD56B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B840D-BC6D-494C-8E83-0B4B8598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818D4-7EC6-4E34-ACB7-C6C6B938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7CA39-22A4-44DC-89F9-D15E1996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6073-830A-4DA2-A40A-93B6BE42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025" y="10942638"/>
            <a:ext cx="37857113" cy="18257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145AF-F5DD-405C-AA2F-B04BCF6AE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025" y="29371925"/>
            <a:ext cx="37857113" cy="9601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F2B6F-EC44-4F18-82C9-26C4861B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2C7D9-C26C-4E43-A597-4BF6B98D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2ECA8-BB12-434F-982A-AF6C4A21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7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BA74-0E1E-4CF1-93FB-CFB23B57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F036D-DE4F-40F7-B70A-556DF6F3B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838" y="11684000"/>
            <a:ext cx="18851562" cy="278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9D37A-77D0-4321-B878-06D7B178C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21800" y="11684000"/>
            <a:ext cx="18851563" cy="278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5F065-734E-4C29-81BB-453846BD7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69395-A3FD-4D0B-85A6-98645AAA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5BA7D-A2C2-4053-AF2D-0242E4FE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0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D01D-C0A5-413B-ACF9-0D30E297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336800"/>
            <a:ext cx="37857113" cy="848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6B91F-C48F-4DBB-894F-2B2C2D8EF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2600" y="10760075"/>
            <a:ext cx="18568988" cy="527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C57F-288B-4BD4-9E9B-7D5FEA49E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2600" y="16032163"/>
            <a:ext cx="18568988" cy="2358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72C30-92B2-4D54-A391-4776C80FD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220238" y="10760075"/>
            <a:ext cx="18659475" cy="527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83A7A-7B3D-4E6E-B837-427A0294B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220238" y="16032163"/>
            <a:ext cx="18659475" cy="2358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2FE51-88C5-4C40-9DB5-D09410AD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32D87-145C-4541-8EC7-AEABC712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634F1D-4816-4249-8ADB-5F79EA12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0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224A-B5EF-4F53-8ABC-5ECF65C0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8A258-A965-4B96-88C8-E2830564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3E913-3E0A-4172-BC2A-41B0A97B7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574C9-8295-4E72-A5B9-E3F786F2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8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D24D12-3AD8-4938-965C-2E865E0D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4DC80-021F-4CA9-BFF4-680EE823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D4F6C-C4DB-4F2F-A259-89AB558A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5478-16D3-4680-B22D-29611D6F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925763"/>
            <a:ext cx="14157325" cy="10240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5FA38-EDE4-4ECB-B2ED-40318BBE1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9475" y="6319838"/>
            <a:ext cx="22220238" cy="31191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34E77-F457-4A7B-A49D-3698CF5E7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13166725"/>
            <a:ext cx="14157325" cy="24395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144B8-06F8-4A7B-93EC-73D8268E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4E24C-9D50-49D2-A8D4-B44482E5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BA59E-4886-49DB-B315-90BF6A98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6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2336810"/>
            <a:ext cx="3785616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11684000"/>
            <a:ext cx="3785616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036B-DBF8-5B4F-BC20-09E6F94E1B7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40680650"/>
            <a:ext cx="148132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8D54C-5022-D946-BD44-66017153DE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593FA8-F1C4-AF45-B33A-2EDF4825B3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91200" cy="438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03E9A-7B29-4598-A59B-A4E8E190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2336800"/>
            <a:ext cx="37855525" cy="848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36976-5B3B-4617-AADB-7396CC27C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838" y="11684000"/>
            <a:ext cx="37855525" cy="278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36060-5E9D-42B5-A4C5-356F4822D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17838" y="40681275"/>
            <a:ext cx="9875837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68B83-92A0-4A2F-A294-AD9BB6976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8325" y="40681275"/>
            <a:ext cx="1481455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BC889-D69F-4881-9375-22B5227FA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97525" y="40681275"/>
            <a:ext cx="9875838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1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A51B356-0AB0-9444-8FAF-5D1838F80F79}"/>
              </a:ext>
            </a:extLst>
          </p:cNvPr>
          <p:cNvSpPr txBox="1"/>
          <p:nvPr/>
        </p:nvSpPr>
        <p:spPr>
          <a:xfrm>
            <a:off x="1347778" y="2205885"/>
            <a:ext cx="30438768" cy="158504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0000" b="1" dirty="0">
                <a:solidFill>
                  <a:srgbClr val="19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Heading: Use Arial Bold 100pt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6BC78-7C36-4C42-A1E3-2DE2759D029E}"/>
              </a:ext>
            </a:extLst>
          </p:cNvPr>
          <p:cNvSpPr txBox="1"/>
          <p:nvPr/>
        </p:nvSpPr>
        <p:spPr>
          <a:xfrm>
            <a:off x="1304481" y="23499747"/>
            <a:ext cx="9418320" cy="1317796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5400" b="1" dirty="0">
                <a:solidFill>
                  <a:srgbClr val="19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Subhead: Arial Bold 54pt</a:t>
            </a:r>
          </a:p>
          <a:p>
            <a:pPr>
              <a:spcAft>
                <a:spcPts val="800"/>
              </a:spcAft>
            </a:pPr>
            <a:r>
              <a:rPr lang="en-US" sz="3600" spc="300" dirty="0">
                <a:solidFill>
                  <a:srgbClr val="19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 CAPS LOOSE SPACING*</a:t>
            </a:r>
          </a:p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Duis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sed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Donec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at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Vestibulum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vel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vestibulum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gravida mi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Proin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eros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lacus.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Cras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felis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semper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venenatis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1304480" y="7086209"/>
            <a:ext cx="19683299" cy="4637167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941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1941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22899872" y="7086209"/>
            <a:ext cx="9128113" cy="851515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941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1941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D9223F6-988B-4FC1-9C18-3307AC2776F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/>
          <a:stretch/>
        </p:blipFill>
        <p:spPr>
          <a:xfrm>
            <a:off x="11427926" y="23513383"/>
            <a:ext cx="9299982" cy="92999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67ADE77-031F-4B7A-88AB-DF3640C7F95A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58117" y="7086209"/>
            <a:ext cx="9418320" cy="627888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11736EC-EBB0-4EC0-9D3C-915174616CD8}"/>
              </a:ext>
            </a:extLst>
          </p:cNvPr>
          <p:cNvSpPr txBox="1"/>
          <p:nvPr/>
        </p:nvSpPr>
        <p:spPr>
          <a:xfrm>
            <a:off x="32397206" y="13603407"/>
            <a:ext cx="9579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19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Caption: Use Arial 36pt italic. Photos, illustrations and charts may be placed anywhere in line with text. </a:t>
            </a:r>
            <a:endParaRPr lang="en-US" sz="3600" i="1" dirty="0">
              <a:solidFill>
                <a:srgbClr val="194173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26" name="Text Box 123">
            <a:extLst>
              <a:ext uri="{FF2B5EF4-FFF2-40B4-BE49-F238E27FC236}">
                <a16:creationId xmlns:a16="http://schemas.microsoft.com/office/drawing/2014/main" id="{0AFCE7A7-0BFB-4D1A-B66D-07F0A7C61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815" y="4320405"/>
            <a:ext cx="30438768" cy="1426738"/>
          </a:xfrm>
          <a:prstGeom prst="rect">
            <a:avLst/>
          </a:prstGeom>
          <a:solidFill>
            <a:srgbClr val="194173"/>
          </a:solidFill>
          <a:ln>
            <a:solidFill>
              <a:srgbClr val="194173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457200" rIns="457200" bIns="457200" anchor="ctr" anchorCtr="0"/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Jane Doe, PhD; John Smith, MD; Frederick Jones, MD.   |   Group Name and/or University of Affiliation Goes Here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3290154B-1E7D-4D6B-A685-8B57A8B19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619147"/>
              </p:ext>
            </p:extLst>
          </p:nvPr>
        </p:nvGraphicFramePr>
        <p:xfrm>
          <a:off x="1308030" y="12332392"/>
          <a:ext cx="19683299" cy="891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52D91D43-8A4D-4389-B069-E6B4C9421B17}"/>
              </a:ext>
            </a:extLst>
          </p:cNvPr>
          <p:cNvSpPr txBox="1"/>
          <p:nvPr/>
        </p:nvSpPr>
        <p:spPr>
          <a:xfrm>
            <a:off x="1347778" y="21247792"/>
            <a:ext cx="1938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19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1: Use Arial 36pt italic. </a:t>
            </a:r>
            <a:endParaRPr lang="en-US" sz="3600" i="1" dirty="0">
              <a:solidFill>
                <a:srgbClr val="194173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89A1AF-7D44-4D41-A06C-81F6F6C8D9C4}"/>
              </a:ext>
            </a:extLst>
          </p:cNvPr>
          <p:cNvSpPr txBox="1"/>
          <p:nvPr/>
        </p:nvSpPr>
        <p:spPr>
          <a:xfrm>
            <a:off x="11360658" y="32861121"/>
            <a:ext cx="9434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19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Caption: Use Arial 36pt italic. Photos, illustrations and charts may be placed anywhere in line with text. </a:t>
            </a:r>
            <a:endParaRPr lang="en-US" sz="3600" i="1" dirty="0">
              <a:solidFill>
                <a:srgbClr val="194173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AD4A407-04E4-4B87-B115-62564E3B1352}"/>
              </a:ext>
            </a:extLst>
          </p:cNvPr>
          <p:cNvSpPr/>
          <p:nvPr/>
        </p:nvSpPr>
        <p:spPr>
          <a:xfrm>
            <a:off x="-11436405" y="23892923"/>
            <a:ext cx="2438400" cy="2402869"/>
          </a:xfrm>
          <a:prstGeom prst="rect">
            <a:avLst/>
          </a:prstGeom>
          <a:solidFill>
            <a:srgbClr val="1941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F20E3E-6411-4BA2-A7B3-0F4EC895DE14}"/>
              </a:ext>
            </a:extLst>
          </p:cNvPr>
          <p:cNvSpPr txBox="1"/>
          <p:nvPr/>
        </p:nvSpPr>
        <p:spPr>
          <a:xfrm>
            <a:off x="-8481861" y="23513383"/>
            <a:ext cx="7658099" cy="3921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Primary Blue</a:t>
            </a:r>
          </a:p>
          <a:p>
            <a:r>
              <a:rPr lang="en-US" dirty="0">
                <a:solidFill>
                  <a:srgbClr val="194173"/>
                </a:solidFill>
                <a:latin typeface="Arial" panose="020B0604020202020204" pitchFamily="34" charset="0"/>
              </a:rPr>
              <a:t>#194173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4D3FE4-169E-4CEE-AC8A-E4750B37325E}"/>
              </a:ext>
            </a:extLst>
          </p:cNvPr>
          <p:cNvSpPr/>
          <p:nvPr/>
        </p:nvSpPr>
        <p:spPr>
          <a:xfrm>
            <a:off x="-11436405" y="27652524"/>
            <a:ext cx="2438400" cy="2402869"/>
          </a:xfrm>
          <a:prstGeom prst="rect">
            <a:avLst/>
          </a:prstGeom>
          <a:solidFill>
            <a:srgbClr val="00BD70"/>
          </a:solidFill>
          <a:ln>
            <a:solidFill>
              <a:srgbClr val="00BD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2E9B85-AFD1-42DA-9972-C9DF31570FC2}"/>
              </a:ext>
            </a:extLst>
          </p:cNvPr>
          <p:cNvSpPr txBox="1"/>
          <p:nvPr/>
        </p:nvSpPr>
        <p:spPr>
          <a:xfrm>
            <a:off x="-8453686" y="27438940"/>
            <a:ext cx="7658099" cy="2645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D70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Green</a:t>
            </a:r>
            <a:endParaRPr lang="en-US" dirty="0">
              <a:solidFill>
                <a:srgbClr val="00BD7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BD70"/>
                </a:solidFill>
                <a:latin typeface="Arial" panose="020B0604020202020204" pitchFamily="34" charset="0"/>
              </a:rPr>
              <a:t>#00BD70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F0FADC-8603-4F62-83B6-A04506A01478}"/>
              </a:ext>
            </a:extLst>
          </p:cNvPr>
          <p:cNvSpPr txBox="1"/>
          <p:nvPr/>
        </p:nvSpPr>
        <p:spPr>
          <a:xfrm>
            <a:off x="-11884204" y="2152017"/>
            <a:ext cx="115192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Type is </a:t>
            </a:r>
            <a:r>
              <a:rPr lang="en-US" sz="8800" b="1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Arial</a:t>
            </a:r>
            <a:r>
              <a:rPr lang="en-US" sz="8800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br>
              <a:rPr lang="en-US" sz="8800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</a:br>
            <a:endParaRPr lang="en-US" sz="8800" dirty="0">
              <a:solidFill>
                <a:srgbClr val="194173"/>
              </a:solidFill>
              <a:latin typeface="Arial" panose="020B0604020202020204" pitchFamily="34" charset="0"/>
              <a:ea typeface="Source Sans Pro" panose="020B0503030403020204" pitchFamily="34" charset="0"/>
              <a:sym typeface="Wingdings" pitchFamily="2" charset="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3EC443-BADB-4321-8AED-F05C64EFA791}"/>
              </a:ext>
            </a:extLst>
          </p:cNvPr>
          <p:cNvSpPr txBox="1"/>
          <p:nvPr/>
        </p:nvSpPr>
        <p:spPr>
          <a:xfrm>
            <a:off x="-11884204" y="4907401"/>
            <a:ext cx="115192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Go to </a:t>
            </a:r>
            <a:r>
              <a:rPr lang="en-US" sz="8800" b="1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View&gt;Guides </a:t>
            </a:r>
            <a:r>
              <a:rPr lang="en-US" sz="8800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to view layout guidelines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2D6A89-23F3-4CF0-85A9-A25480BDFE2C}"/>
              </a:ext>
            </a:extLst>
          </p:cNvPr>
          <p:cNvSpPr txBox="1"/>
          <p:nvPr/>
        </p:nvSpPr>
        <p:spPr>
          <a:xfrm>
            <a:off x="-14494932" y="8969736"/>
            <a:ext cx="140315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*Character spacing can be set to “loose” in the </a:t>
            </a:r>
            <a:r>
              <a:rPr lang="en-US" sz="8800" b="1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Home Tab </a:t>
            </a:r>
            <a:r>
              <a:rPr lang="en-US" sz="8800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on the </a:t>
            </a:r>
            <a:r>
              <a:rPr lang="en-US" sz="8800" b="1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Toolbar</a:t>
            </a:r>
            <a:r>
              <a:rPr lang="en-US" sz="8800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 below font name</a:t>
            </a: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5BF2FD1C-0087-47B8-911B-43DECFF9B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91866"/>
              </p:ext>
            </p:extLst>
          </p:nvPr>
        </p:nvGraphicFramePr>
        <p:xfrm>
          <a:off x="22657260" y="23513383"/>
          <a:ext cx="19638580" cy="1241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CD8958D6-9FF7-48FF-B377-2371A7FEF0D0}"/>
              </a:ext>
            </a:extLst>
          </p:cNvPr>
          <p:cNvSpPr txBox="1"/>
          <p:nvPr/>
        </p:nvSpPr>
        <p:spPr>
          <a:xfrm>
            <a:off x="22657260" y="35813885"/>
            <a:ext cx="19638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19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2: Use Arial 36pt italic.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6525E14-D398-484C-B409-ADC08DE5D458}"/>
              </a:ext>
            </a:extLst>
          </p:cNvPr>
          <p:cNvSpPr txBox="1"/>
          <p:nvPr/>
        </p:nvSpPr>
        <p:spPr>
          <a:xfrm>
            <a:off x="22899872" y="15596051"/>
            <a:ext cx="190765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Sed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aliquet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venenatis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at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at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magna. In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mattis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blandit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nisi.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mattis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Cras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felis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semper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venenatis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Sed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aliquet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venenatis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at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at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magna. In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mattis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blandit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nisi.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endParaRPr lang="en-US" sz="36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F9C34A-8030-4384-807A-E5A54E88A716}"/>
              </a:ext>
            </a:extLst>
          </p:cNvPr>
          <p:cNvSpPr txBox="1"/>
          <p:nvPr/>
        </p:nvSpPr>
        <p:spPr>
          <a:xfrm>
            <a:off x="-16288872" y="40521407"/>
            <a:ext cx="15923871" cy="329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0F7E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Additional Logos can be placed in line with the DOE logo </a:t>
            </a:r>
            <a:r>
              <a:rPr lang="en-US" dirty="0">
                <a:solidFill>
                  <a:srgbClr val="000F7E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br>
              <a:rPr lang="en-US" dirty="0">
                <a:solidFill>
                  <a:srgbClr val="000F7E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</a:br>
            <a:endParaRPr lang="en-US" sz="3599" dirty="0">
              <a:solidFill>
                <a:srgbClr val="000F7E"/>
              </a:solidFill>
              <a:latin typeface="Arial" panose="020B0604020202020204" pitchFamily="34" charset="0"/>
              <a:ea typeface="Source Sans Pro" panose="020B0503030403020204" pitchFamily="34" charset="0"/>
              <a:sym typeface="Wingdings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E2B33-911B-4E84-B7AE-FB33E9ED54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100375" y="14683703"/>
            <a:ext cx="11636977" cy="5005613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D19C65C-C069-4D2C-ADE0-7A806EE990DD}"/>
              </a:ext>
            </a:extLst>
          </p:cNvPr>
          <p:cNvSpPr/>
          <p:nvPr/>
        </p:nvSpPr>
        <p:spPr>
          <a:xfrm>
            <a:off x="-11385784" y="31657876"/>
            <a:ext cx="2438400" cy="2402869"/>
          </a:xfrm>
          <a:prstGeom prst="rect">
            <a:avLst/>
          </a:prstGeom>
          <a:solidFill>
            <a:srgbClr val="8ABE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94EFEC4-98A9-47D1-A929-D3D46D4A4E00}"/>
              </a:ext>
            </a:extLst>
          </p:cNvPr>
          <p:cNvSpPr txBox="1"/>
          <p:nvPr/>
        </p:nvSpPr>
        <p:spPr>
          <a:xfrm>
            <a:off x="-8403065" y="31444292"/>
            <a:ext cx="7658099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ABEDC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Light Blue</a:t>
            </a:r>
            <a:endParaRPr lang="en-US" dirty="0">
              <a:solidFill>
                <a:srgbClr val="8ABEDC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8ABEDC"/>
                </a:solidFill>
                <a:latin typeface="Arial" panose="020B0604020202020204" pitchFamily="34" charset="0"/>
              </a:rPr>
              <a:t>#8ABEDC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B84660-6898-46FD-86D6-F3AC06ABA6D1}"/>
              </a:ext>
            </a:extLst>
          </p:cNvPr>
          <p:cNvSpPr txBox="1"/>
          <p:nvPr/>
        </p:nvSpPr>
        <p:spPr>
          <a:xfrm>
            <a:off x="6220029" y="37731723"/>
            <a:ext cx="15725572" cy="30469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italic for body text. Morbi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vestibulum.. </a:t>
            </a:r>
          </a:p>
          <a:p>
            <a:pPr>
              <a:spcAft>
                <a:spcPts val="1800"/>
              </a:spcAft>
            </a:pPr>
            <a:endParaRPr lang="en-US" sz="3600" i="1" dirty="0">
              <a:solidFill>
                <a:srgbClr val="141414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2BC6FB-23FC-48CB-A395-F1846BB4B8E8}"/>
              </a:ext>
            </a:extLst>
          </p:cNvPr>
          <p:cNvSpPr txBox="1"/>
          <p:nvPr/>
        </p:nvSpPr>
        <p:spPr>
          <a:xfrm>
            <a:off x="27908211" y="37687289"/>
            <a:ext cx="9421585" cy="201593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32E34A-727C-4462-B76C-5E80D4467B26}"/>
              </a:ext>
            </a:extLst>
          </p:cNvPr>
          <p:cNvSpPr txBox="1"/>
          <p:nvPr/>
        </p:nvSpPr>
        <p:spPr>
          <a:xfrm>
            <a:off x="1349886" y="37687289"/>
            <a:ext cx="4870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19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Acknowledgments:</a:t>
            </a:r>
            <a:endParaRPr lang="en-US" sz="3600" dirty="0">
              <a:solidFill>
                <a:srgbClr val="194173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5CD159-E348-4A5B-A786-8CB334231053}"/>
              </a:ext>
            </a:extLst>
          </p:cNvPr>
          <p:cNvSpPr txBox="1"/>
          <p:nvPr/>
        </p:nvSpPr>
        <p:spPr>
          <a:xfrm>
            <a:off x="22739358" y="37687289"/>
            <a:ext cx="5513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19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Information: </a:t>
            </a:r>
            <a:endParaRPr lang="en-US" sz="3600" dirty="0">
              <a:solidFill>
                <a:srgbClr val="1941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3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721</Words>
  <Application>Microsoft Office PowerPoint</Application>
  <PresentationFormat>Custom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London, Jeffrey</dc:creator>
  <cp:lastModifiedBy>Wasem, Michael</cp:lastModifiedBy>
  <cp:revision>19</cp:revision>
  <dcterms:created xsi:type="dcterms:W3CDTF">2018-05-31T00:48:42Z</dcterms:created>
  <dcterms:modified xsi:type="dcterms:W3CDTF">2022-09-13T23:04:50Z</dcterms:modified>
</cp:coreProperties>
</file>