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"/>
  </p:notes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1pPr>
    <a:lvl2pPr marL="2106778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2pPr>
    <a:lvl3pPr marL="4213556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3pPr>
    <a:lvl4pPr marL="6320332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4pPr>
    <a:lvl5pPr marL="842711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5pPr>
    <a:lvl6pPr marL="10533888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6pPr>
    <a:lvl7pPr marL="12640666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7pPr>
    <a:lvl8pPr marL="14747444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8pPr>
    <a:lvl9pPr marL="16854220" algn="l" defTabSz="4213556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85F"/>
    <a:srgbClr val="164174"/>
    <a:srgbClr val="0070C1"/>
    <a:srgbClr val="174174"/>
    <a:srgbClr val="A6A6A6"/>
    <a:srgbClr val="4EA85F"/>
    <a:srgbClr val="3E854B"/>
    <a:srgbClr val="141414"/>
    <a:srgbClr val="F6F8FC"/>
    <a:srgbClr val="8A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6E3A1-5530-4529-9CFD-13EAE59EE4FF}" v="1" dt="2023-07-07T17:50:16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6" autoAdjust="0"/>
    <p:restoredTop sz="96160" autoAdjust="0"/>
  </p:normalViewPr>
  <p:slideViewPr>
    <p:cSldViewPr snapToGrid="0" snapToObjects="1">
      <p:cViewPr varScale="1">
        <p:scale>
          <a:sx n="16" d="100"/>
          <a:sy n="16" d="100"/>
        </p:scale>
        <p:origin x="4936" y="148"/>
      </p:cViewPr>
      <p:guideLst>
        <p:guide orient="horz" pos="13824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732" y="-75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647967995292264E-2"/>
          <c:y val="6.5374377631835887E-2"/>
          <c:w val="0.93984418033431882"/>
          <c:h val="0.88718671896809098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3-52B0-40D1-B502-400025E4728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52B0-40D1-B502-400025E4728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52B0-40D1-B502-400025E4728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52B0-40D1-B502-400025E4728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0-40D1-B502-400025E472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70C1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B0-40D1-B502-400025E472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DA85F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0-40D1-B502-400025E472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174174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1.25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774-406B-9D86-A91C1D01C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970600"/>
        <c:axId val="-2123967576"/>
      </c:areaChart>
      <c:catAx>
        <c:axId val="-21239706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23967576"/>
        <c:crosses val="autoZero"/>
        <c:auto val="1"/>
        <c:lblAlgn val="ctr"/>
        <c:lblOffset val="100"/>
        <c:noMultiLvlLbl val="0"/>
      </c:catAx>
      <c:valAx>
        <c:axId val="-2123967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970600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49011-9797-244C-B112-61DB956B132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5F823-4BC6-3E4B-B86B-49E111A40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1pPr>
    <a:lvl2pPr marL="2106778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2pPr>
    <a:lvl3pPr marL="4213556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3pPr>
    <a:lvl4pPr marL="6320332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4pPr>
    <a:lvl5pPr marL="842711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5pPr>
    <a:lvl6pPr marL="10533888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6pPr>
    <a:lvl7pPr marL="12640666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7pPr>
    <a:lvl8pPr marL="14747444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8pPr>
    <a:lvl9pPr marL="16854220" algn="l" defTabSz="4213556" rtl="0" eaLnBrk="1" latinLnBrk="0" hangingPunct="1">
      <a:defRPr sz="55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sr.science.energy.gov/wp-content/uploads/PowerPoint_Recording_Instructions_and_Tips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06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Want to record video to go with your poster? </a:t>
            </a:r>
            <a:r>
              <a:rPr lang="en-US" dirty="0">
                <a:hlinkClick r:id="rId3"/>
              </a:rPr>
              <a:t>See how here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23-4BC6-3E4B-B86B-49E111A40B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A59CB-6FAC-645F-B0F0-EE89AD8A3CBC}"/>
              </a:ext>
            </a:extLst>
          </p:cNvPr>
          <p:cNvSpPr/>
          <p:nvPr userDrawn="1"/>
        </p:nvSpPr>
        <p:spPr>
          <a:xfrm>
            <a:off x="-57150" y="2136965"/>
            <a:ext cx="43948350" cy="38667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903CE6-3867-9776-3AE7-B8E1D4E95705}"/>
              </a:ext>
            </a:extLst>
          </p:cNvPr>
          <p:cNvSpPr/>
          <p:nvPr userDrawn="1"/>
        </p:nvSpPr>
        <p:spPr>
          <a:xfrm>
            <a:off x="0" y="0"/>
            <a:ext cx="43891200" cy="1485900"/>
          </a:xfrm>
          <a:prstGeom prst="rect">
            <a:avLst/>
          </a:prstGeom>
          <a:solidFill>
            <a:srgbClr val="174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CAA9D8-E952-E1F6-47FC-2813CE92B32E}"/>
              </a:ext>
            </a:extLst>
          </p:cNvPr>
          <p:cNvSpPr/>
          <p:nvPr userDrawn="1"/>
        </p:nvSpPr>
        <p:spPr>
          <a:xfrm>
            <a:off x="0" y="40862250"/>
            <a:ext cx="43891200" cy="3028950"/>
          </a:xfrm>
          <a:prstGeom prst="rect">
            <a:avLst/>
          </a:prstGeom>
          <a:solidFill>
            <a:srgbClr val="174174"/>
          </a:solidFill>
          <a:ln>
            <a:solidFill>
              <a:srgbClr val="3E8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3579A3-A15C-266D-1D14-8A4411D1A53D}"/>
              </a:ext>
            </a:extLst>
          </p:cNvPr>
          <p:cNvSpPr/>
          <p:nvPr userDrawn="1"/>
        </p:nvSpPr>
        <p:spPr>
          <a:xfrm>
            <a:off x="-28575" y="40644783"/>
            <a:ext cx="43948350" cy="546651"/>
          </a:xfrm>
          <a:prstGeom prst="rect">
            <a:avLst/>
          </a:prstGeom>
          <a:solidFill>
            <a:srgbClr val="00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67B05A-545E-A45D-2882-0F80BE6331C6}"/>
              </a:ext>
            </a:extLst>
          </p:cNvPr>
          <p:cNvSpPr/>
          <p:nvPr userDrawn="1"/>
        </p:nvSpPr>
        <p:spPr>
          <a:xfrm>
            <a:off x="0" y="1485900"/>
            <a:ext cx="43891200" cy="365760"/>
          </a:xfrm>
          <a:prstGeom prst="rect">
            <a:avLst/>
          </a:prstGeom>
          <a:solidFill>
            <a:srgbClr val="00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8DD715-DEB9-8E29-1E51-B7F133E1F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8924" y="3807469"/>
            <a:ext cx="9157868" cy="2657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E7A9E8-179A-8580-FC32-DED285181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42858" y="3289851"/>
            <a:ext cx="7901825" cy="376409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A70760-6A25-44E2-0C36-5B5F1D806E27}"/>
              </a:ext>
            </a:extLst>
          </p:cNvPr>
          <p:cNvCxnSpPr>
            <a:cxnSpLocks/>
          </p:cNvCxnSpPr>
          <p:nvPr userDrawn="1"/>
        </p:nvCxnSpPr>
        <p:spPr>
          <a:xfrm>
            <a:off x="32792739" y="3371850"/>
            <a:ext cx="0" cy="368209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F93188B-2FA8-D393-9D35-2C44F3478A2E}"/>
              </a:ext>
            </a:extLst>
          </p:cNvPr>
          <p:cNvSpPr/>
          <p:nvPr userDrawn="1"/>
        </p:nvSpPr>
        <p:spPr>
          <a:xfrm>
            <a:off x="-57150" y="40187583"/>
            <a:ext cx="43948350" cy="274320"/>
          </a:xfrm>
          <a:prstGeom prst="rect">
            <a:avLst/>
          </a:prstGeom>
          <a:solidFill>
            <a:srgbClr val="4DA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4211C0-B3B0-D878-A1C1-CAB2FF134745}"/>
              </a:ext>
            </a:extLst>
          </p:cNvPr>
          <p:cNvSpPr/>
          <p:nvPr userDrawn="1"/>
        </p:nvSpPr>
        <p:spPr>
          <a:xfrm>
            <a:off x="-28575" y="2037588"/>
            <a:ext cx="43948350" cy="274320"/>
          </a:xfrm>
          <a:prstGeom prst="rect">
            <a:avLst/>
          </a:prstGeom>
          <a:solidFill>
            <a:srgbClr val="4DA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2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03E9A-7B29-4598-A59B-A4E8E190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2336800"/>
            <a:ext cx="37855525" cy="848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36976-5B3B-4617-AADB-7396CC27C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838" y="11684000"/>
            <a:ext cx="37855525" cy="278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36060-5E9D-42B5-A4C5-356F4822D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7838" y="40681275"/>
            <a:ext cx="9875837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7B8AC-1C85-4983-B1CD-19D07C6D9BF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68B83-92A0-4A2F-A294-AD9BB6976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325" y="40681275"/>
            <a:ext cx="1481455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BC889-D69F-4881-9375-22B5227FA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97525" y="40681275"/>
            <a:ext cx="9875838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926CB-BAB2-4604-BE5F-39E440D3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A51B356-0AB0-9444-8FAF-5D1838F80F79}"/>
              </a:ext>
            </a:extLst>
          </p:cNvPr>
          <p:cNvSpPr txBox="1"/>
          <p:nvPr/>
        </p:nvSpPr>
        <p:spPr>
          <a:xfrm>
            <a:off x="1828800" y="3178345"/>
            <a:ext cx="19613460" cy="312393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0000" b="1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Heading: Use Arial Bold 100pt for Main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6BC78-7C36-4C42-A1E3-2DE2759D029E}"/>
              </a:ext>
            </a:extLst>
          </p:cNvPr>
          <p:cNvSpPr txBox="1"/>
          <p:nvPr/>
        </p:nvSpPr>
        <p:spPr>
          <a:xfrm>
            <a:off x="1823834" y="8635488"/>
            <a:ext cx="8994259" cy="1959510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5400" b="1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Subhead: Arial Bold 54pt</a:t>
            </a:r>
          </a:p>
          <a:p>
            <a:pPr>
              <a:spcAft>
                <a:spcPts val="800"/>
              </a:spcAft>
            </a:pPr>
            <a:r>
              <a:rPr lang="en-US" sz="3600" spc="300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 CAPS LOOSE SPACING*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sed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Donec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Vestibulum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vestibulum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gravida mi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Proin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eros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lacus.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Donec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Donec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12020675" y="8621494"/>
            <a:ext cx="9421585" cy="11285141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Donec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 Morbi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36732-06DD-6148-8524-528F83EA52AD}"/>
              </a:ext>
            </a:extLst>
          </p:cNvPr>
          <p:cNvSpPr txBox="1"/>
          <p:nvPr/>
        </p:nvSpPr>
        <p:spPr>
          <a:xfrm>
            <a:off x="32640816" y="28887532"/>
            <a:ext cx="9421584" cy="968983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5400" b="1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italic for body text. </a:t>
            </a:r>
          </a:p>
          <a:p>
            <a:pPr>
              <a:spcAft>
                <a:spcPts val="1800"/>
              </a:spcAft>
            </a:pP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vestibulum. Cras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felis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vel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semper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ut.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Duis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1800"/>
              </a:spcAft>
            </a:pPr>
            <a:endParaRPr lang="en-US" sz="2400" i="1" dirty="0">
              <a:solidFill>
                <a:srgbClr val="141414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5400" b="1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Lorem ipsum,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adipiscing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12077025" y="24928085"/>
            <a:ext cx="9061221" cy="140551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B51073-09D6-B042-9991-0525EE0CF4AB}"/>
              </a:ext>
            </a:extLst>
          </p:cNvPr>
          <p:cNvSpPr txBox="1"/>
          <p:nvPr/>
        </p:nvSpPr>
        <p:spPr>
          <a:xfrm>
            <a:off x="22354365" y="20475817"/>
            <a:ext cx="9055779" cy="1183913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Subhead: Arial Bold 54pt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CAPS LOOSE SPACING*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 Arial 36pt for body text. </a:t>
            </a:r>
          </a:p>
          <a:p>
            <a:pPr marL="0" marR="0" lvl="0" indent="0" algn="l" defTabSz="4213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Vestibulum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nisl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vestibulum, gravida mi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facilisis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Proin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maximus,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dignissim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arcu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imperdiet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risus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Ut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egestas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mi id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aliquam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eros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ultrices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sit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magna dui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eget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Curabitur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nisi. Cras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feugiat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felis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vel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semper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ut.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Donec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faucibus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nunc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interdum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pharetra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neque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Morbi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ullamcorper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consectetur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ante. Duis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placerat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purus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efficitur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viverra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Phasellus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nulla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79A14F-BD74-329E-DBAA-AD1BC411B34C}"/>
              </a:ext>
            </a:extLst>
          </p:cNvPr>
          <p:cNvGrpSpPr/>
          <p:nvPr/>
        </p:nvGrpSpPr>
        <p:grpSpPr>
          <a:xfrm>
            <a:off x="1823833" y="29027799"/>
            <a:ext cx="9032707" cy="9879262"/>
            <a:chOff x="1823833" y="17536935"/>
            <a:chExt cx="9032707" cy="987926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D9223F6-988B-4FC1-9C18-3307AC2776F6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rcRect/>
            <a:stretch/>
          </p:blipFill>
          <p:spPr>
            <a:xfrm>
              <a:off x="1828800" y="17536935"/>
              <a:ext cx="9027740" cy="8728839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D74907-F196-477F-A721-52C3CFC605BC}"/>
                </a:ext>
              </a:extLst>
            </p:cNvPr>
            <p:cNvSpPr txBox="1"/>
            <p:nvPr/>
          </p:nvSpPr>
          <p:spPr>
            <a:xfrm>
              <a:off x="1823833" y="26492867"/>
              <a:ext cx="8994260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i="1" dirty="0">
                  <a:solidFill>
                    <a:srgbClr val="0070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Caption: Use Arial 30pt italic. Photos, illustrations and charts may be placed anywhere in line with text. </a:t>
              </a:r>
              <a:endParaRPr lang="en-US" sz="3000" i="1" dirty="0">
                <a:solidFill>
                  <a:srgbClr val="0070C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89E865-E2A7-4002-5716-A01B53DFCC83}"/>
              </a:ext>
            </a:extLst>
          </p:cNvPr>
          <p:cNvGrpSpPr/>
          <p:nvPr/>
        </p:nvGrpSpPr>
        <p:grpSpPr>
          <a:xfrm>
            <a:off x="32644080" y="20636905"/>
            <a:ext cx="9421585" cy="7421666"/>
            <a:chOff x="32644080" y="19766045"/>
            <a:chExt cx="9421585" cy="742166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090E5C-4715-4379-9BA9-92A3315B8FB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47345" y="19766045"/>
              <a:ext cx="9418320" cy="627888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11736EC-EBB0-4EC0-9D3C-915174616CD8}"/>
                </a:ext>
              </a:extLst>
            </p:cNvPr>
            <p:cNvSpPr txBox="1"/>
            <p:nvPr/>
          </p:nvSpPr>
          <p:spPr>
            <a:xfrm>
              <a:off x="32644080" y="26264381"/>
              <a:ext cx="9418320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i="1" dirty="0">
                  <a:solidFill>
                    <a:srgbClr val="0070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Caption: Use Arial 30pt italic. Photos, illustrations and charts may be placed anywhere in line with text.</a:t>
              </a:r>
              <a:endParaRPr lang="en-US" sz="3000" i="1" dirty="0">
                <a:solidFill>
                  <a:srgbClr val="0070C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 Box 123">
            <a:extLst>
              <a:ext uri="{FF2B5EF4-FFF2-40B4-BE49-F238E27FC236}">
                <a16:creationId xmlns:a16="http://schemas.microsoft.com/office/drawing/2014/main" id="{0AFCE7A7-0BFB-4D1A-B66D-07F0A7C61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835" y="6529984"/>
            <a:ext cx="19618425" cy="134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0"/>
          <a:lstStyle/>
          <a:p>
            <a:r>
              <a:rPr lang="en-US" sz="4000" b="1" dirty="0">
                <a:solidFill>
                  <a:srgbClr val="174174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Jane Doe, PhD; John Smith, MD; Frederick Jones, MD.</a:t>
            </a:r>
            <a:br>
              <a:rPr lang="en-US" sz="4000" dirty="0">
                <a:solidFill>
                  <a:srgbClr val="174174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</a:br>
            <a:r>
              <a:rPr lang="en-US" sz="3000" i="1" dirty="0">
                <a:solidFill>
                  <a:srgbClr val="174174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Group Name and/or University of Affiliation Goes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99C6DF-11D7-E7C2-9F3D-CD81AC3A0F50}"/>
              </a:ext>
            </a:extLst>
          </p:cNvPr>
          <p:cNvGrpSpPr/>
          <p:nvPr/>
        </p:nvGrpSpPr>
        <p:grpSpPr>
          <a:xfrm>
            <a:off x="22348924" y="33211040"/>
            <a:ext cx="9067662" cy="5696021"/>
            <a:chOff x="22348924" y="32080719"/>
            <a:chExt cx="9067662" cy="5696021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B2193FF-6E59-46D9-9112-54239AB62632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48924" y="32080719"/>
              <a:ext cx="9067662" cy="4558483"/>
            </a:xfrm>
            <a:prstGeom prst="rect">
              <a:avLst/>
            </a:prstGeom>
            <a:solidFill>
              <a:srgbClr val="8ABEDC">
                <a:alpha val="24706"/>
              </a:srgbClr>
            </a:solidFill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A86321-0FA0-4E26-9835-CC79C7C042AD}"/>
                </a:ext>
              </a:extLst>
            </p:cNvPr>
            <p:cNvSpPr txBox="1"/>
            <p:nvPr/>
          </p:nvSpPr>
          <p:spPr>
            <a:xfrm>
              <a:off x="22348924" y="36853410"/>
              <a:ext cx="906766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i="1" dirty="0">
                  <a:solidFill>
                    <a:srgbClr val="0070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Caption: Use Arial 30pt italic. Photos, illustrations and charts may be placed anywhere in line with text.</a:t>
              </a:r>
              <a:endParaRPr lang="en-US" sz="3000" i="1" dirty="0">
                <a:solidFill>
                  <a:srgbClr val="0070C1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3E4D3FE4-169E-4CEE-AC8A-E4750B37325E}"/>
              </a:ext>
            </a:extLst>
          </p:cNvPr>
          <p:cNvSpPr/>
          <p:nvPr/>
        </p:nvSpPr>
        <p:spPr>
          <a:xfrm>
            <a:off x="-11436405" y="27652524"/>
            <a:ext cx="2438400" cy="2402869"/>
          </a:xfrm>
          <a:prstGeom prst="rect">
            <a:avLst/>
          </a:prstGeom>
          <a:solidFill>
            <a:srgbClr val="1641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2E9B85-AFD1-42DA-9972-C9DF31570FC2}"/>
              </a:ext>
            </a:extLst>
          </p:cNvPr>
          <p:cNvSpPr txBox="1"/>
          <p:nvPr/>
        </p:nvSpPr>
        <p:spPr>
          <a:xfrm>
            <a:off x="-8453686" y="27438940"/>
            <a:ext cx="7658099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4174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Blue</a:t>
            </a:r>
          </a:p>
          <a:p>
            <a:r>
              <a:rPr lang="en-US" dirty="0">
                <a:solidFill>
                  <a:srgbClr val="174174"/>
                </a:solidFill>
                <a:latin typeface="Arial" panose="020B0604020202020204" pitchFamily="34" charset="0"/>
              </a:rPr>
              <a:t>#174174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D3BBACB-468B-4D4F-A29D-4882D1495389}"/>
              </a:ext>
            </a:extLst>
          </p:cNvPr>
          <p:cNvSpPr txBox="1"/>
          <p:nvPr/>
        </p:nvSpPr>
        <p:spPr>
          <a:xfrm>
            <a:off x="13181053" y="20912710"/>
            <a:ext cx="7943687" cy="304698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800" i="1" dirty="0">
                <a:solidFill>
                  <a:srgbClr val="4DA85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“Place an important quote to draw the audience in to read more about the subject matter on this poster.”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64CE43-4F39-4A1C-89B0-9CD439D9D94C}"/>
              </a:ext>
            </a:extLst>
          </p:cNvPr>
          <p:cNvSpPr/>
          <p:nvPr/>
        </p:nvSpPr>
        <p:spPr>
          <a:xfrm>
            <a:off x="12165259" y="20912710"/>
            <a:ext cx="646574" cy="3046988"/>
          </a:xfrm>
          <a:prstGeom prst="rect">
            <a:avLst/>
          </a:prstGeom>
          <a:solidFill>
            <a:srgbClr val="4DA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A85F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F0FADC-8603-4F62-83B6-A04506A01478}"/>
              </a:ext>
            </a:extLst>
          </p:cNvPr>
          <p:cNvSpPr txBox="1"/>
          <p:nvPr/>
        </p:nvSpPr>
        <p:spPr>
          <a:xfrm>
            <a:off x="-11884204" y="2152017"/>
            <a:ext cx="115192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Type is </a:t>
            </a:r>
            <a:r>
              <a:rPr lang="en-US" sz="8800" b="1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Arial</a:t>
            </a:r>
            <a:r>
              <a:rPr lang="en-US" sz="8800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br>
              <a:rPr lang="en-US" sz="8800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</a:br>
            <a:endParaRPr lang="en-US" sz="8800" dirty="0">
              <a:solidFill>
                <a:srgbClr val="0070C1"/>
              </a:solidFill>
              <a:latin typeface="Arial" panose="020B0604020202020204" pitchFamily="34" charset="0"/>
              <a:ea typeface="Source Sans Pro" panose="020B0503030403020204" pitchFamily="34" charset="0"/>
              <a:sym typeface="Wingdings" pitchFamily="2" charset="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3EC443-BADB-4321-8AED-F05C64EFA791}"/>
              </a:ext>
            </a:extLst>
          </p:cNvPr>
          <p:cNvSpPr txBox="1"/>
          <p:nvPr/>
        </p:nvSpPr>
        <p:spPr>
          <a:xfrm>
            <a:off x="-11884204" y="4907401"/>
            <a:ext cx="115192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Go to </a:t>
            </a:r>
            <a:r>
              <a:rPr lang="en-US" sz="8800" b="1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View&gt;Guides </a:t>
            </a:r>
            <a:r>
              <a:rPr lang="en-US" sz="8800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to view layout guidelines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2D6A89-23F3-4CF0-85A9-A25480BDFE2C}"/>
              </a:ext>
            </a:extLst>
          </p:cNvPr>
          <p:cNvSpPr txBox="1"/>
          <p:nvPr/>
        </p:nvSpPr>
        <p:spPr>
          <a:xfrm>
            <a:off x="-14494932" y="8969736"/>
            <a:ext cx="140315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*Character spacing can be set to “loose” in the </a:t>
            </a:r>
            <a:r>
              <a:rPr lang="en-US" sz="8800" b="1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Home Tab </a:t>
            </a:r>
            <a:r>
              <a:rPr lang="en-US" sz="8800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on the </a:t>
            </a:r>
            <a:r>
              <a:rPr lang="en-US" sz="8800" b="1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Toolbar</a:t>
            </a:r>
            <a:r>
              <a:rPr lang="en-US" sz="8800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 below font name</a:t>
            </a: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5BF2FD1C-0087-47B8-911B-43DECFF9B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388507"/>
              </p:ext>
            </p:extLst>
          </p:nvPr>
        </p:nvGraphicFramePr>
        <p:xfrm>
          <a:off x="22233418" y="8336366"/>
          <a:ext cx="20486708" cy="1105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CD8958D6-9FF7-48FF-B377-2371A7FEF0D0}"/>
              </a:ext>
            </a:extLst>
          </p:cNvPr>
          <p:cNvSpPr txBox="1"/>
          <p:nvPr/>
        </p:nvSpPr>
        <p:spPr>
          <a:xfrm>
            <a:off x="22365639" y="19323349"/>
            <a:ext cx="19564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 1: Use Arial 30pt italic.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F9C34A-8030-4384-807A-E5A54E88A716}"/>
              </a:ext>
            </a:extLst>
          </p:cNvPr>
          <p:cNvSpPr txBox="1"/>
          <p:nvPr/>
        </p:nvSpPr>
        <p:spPr>
          <a:xfrm>
            <a:off x="-16288872" y="40521407"/>
            <a:ext cx="15923871" cy="329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Additional Logos can be placed in line with the DOE logo </a:t>
            </a:r>
            <a:r>
              <a:rPr lang="en-US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br>
              <a:rPr lang="en-US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  <a:sym typeface="Wingdings" pitchFamily="2" charset="2"/>
              </a:rPr>
            </a:br>
            <a:endParaRPr lang="en-US" sz="3599" dirty="0">
              <a:solidFill>
                <a:srgbClr val="0070C1"/>
              </a:solidFill>
              <a:latin typeface="Arial" panose="020B0604020202020204" pitchFamily="34" charset="0"/>
              <a:ea typeface="Source Sans Pro" panose="020B0503030403020204" pitchFamily="34" charset="0"/>
              <a:sym typeface="Wingdings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E2B33-911B-4E84-B7AE-FB33E9ED54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100375" y="14760432"/>
            <a:ext cx="11636977" cy="5005613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D19C65C-C069-4D2C-ADE0-7A806EE990DD}"/>
              </a:ext>
            </a:extLst>
          </p:cNvPr>
          <p:cNvSpPr/>
          <p:nvPr/>
        </p:nvSpPr>
        <p:spPr>
          <a:xfrm>
            <a:off x="-11385784" y="31657876"/>
            <a:ext cx="2438400" cy="2402869"/>
          </a:xfrm>
          <a:prstGeom prst="rect">
            <a:avLst/>
          </a:prstGeom>
          <a:solidFill>
            <a:srgbClr val="4EA85F"/>
          </a:solidFill>
          <a:ln>
            <a:solidFill>
              <a:srgbClr val="4EA8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94EFEC4-98A9-47D1-A929-D3D46D4A4E00}"/>
              </a:ext>
            </a:extLst>
          </p:cNvPr>
          <p:cNvSpPr txBox="1"/>
          <p:nvPr/>
        </p:nvSpPr>
        <p:spPr>
          <a:xfrm>
            <a:off x="-8403065" y="31444292"/>
            <a:ext cx="7658099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EA85F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Light Green</a:t>
            </a:r>
            <a:endParaRPr lang="en-US" dirty="0">
              <a:solidFill>
                <a:srgbClr val="4EA85F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4EA85F"/>
                </a:solidFill>
                <a:latin typeface="Arial" panose="020B0604020202020204" pitchFamily="34" charset="0"/>
              </a:rPr>
              <a:t>#4EA85F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ABBEB6-17F1-4890-8B1C-A08CFDC06710}"/>
              </a:ext>
            </a:extLst>
          </p:cNvPr>
          <p:cNvSpPr/>
          <p:nvPr/>
        </p:nvSpPr>
        <p:spPr>
          <a:xfrm>
            <a:off x="-11285163" y="35631061"/>
            <a:ext cx="2438400" cy="2402869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2C7B9A-B991-4847-A332-38E47B2A6B82}"/>
              </a:ext>
            </a:extLst>
          </p:cNvPr>
          <p:cNvSpPr txBox="1"/>
          <p:nvPr/>
        </p:nvSpPr>
        <p:spPr>
          <a:xfrm>
            <a:off x="-8302444" y="35417477"/>
            <a:ext cx="7658099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Gray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#A6A6A6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9513114-802B-747A-E9FE-820BDA32A5C9}"/>
              </a:ext>
            </a:extLst>
          </p:cNvPr>
          <p:cNvSpPr/>
          <p:nvPr/>
        </p:nvSpPr>
        <p:spPr>
          <a:xfrm>
            <a:off x="-11436405" y="23882236"/>
            <a:ext cx="2438400" cy="2402869"/>
          </a:xfrm>
          <a:prstGeom prst="rect">
            <a:avLst/>
          </a:prstGeom>
          <a:solidFill>
            <a:srgbClr val="0070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6902CE-556D-DE88-C148-3C6A82E8D57F}"/>
              </a:ext>
            </a:extLst>
          </p:cNvPr>
          <p:cNvSpPr txBox="1"/>
          <p:nvPr/>
        </p:nvSpPr>
        <p:spPr>
          <a:xfrm>
            <a:off x="-8488793" y="23666615"/>
            <a:ext cx="7607478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1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Primary Blue</a:t>
            </a:r>
            <a:endParaRPr lang="en-US" dirty="0">
              <a:solidFill>
                <a:srgbClr val="0070C1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70C1"/>
                </a:solidFill>
                <a:latin typeface="Arial" panose="020B0604020202020204" pitchFamily="34" charset="0"/>
              </a:rPr>
              <a:t>#0070C1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519A1-541D-08D1-1D32-48BACF3E01B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74584" y="41641047"/>
            <a:ext cx="6442312" cy="13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340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</TotalTime>
  <Words>1016</Words>
  <Application>Microsoft Office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London, Jeffrey</dc:creator>
  <cp:lastModifiedBy>Prichard, Michelle E</cp:lastModifiedBy>
  <cp:revision>21</cp:revision>
  <dcterms:created xsi:type="dcterms:W3CDTF">2018-05-31T00:48:42Z</dcterms:created>
  <dcterms:modified xsi:type="dcterms:W3CDTF">2023-07-07T17:50:25Z</dcterms:modified>
</cp:coreProperties>
</file>